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6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F668-C2E2-4868-8DD2-47C514C89F50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A055-96A5-4B08-9DB1-461A3E006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666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F668-C2E2-4868-8DD2-47C514C89F50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A055-96A5-4B08-9DB1-461A3E006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334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F668-C2E2-4868-8DD2-47C514C89F50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A055-96A5-4B08-9DB1-461A3E006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353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F668-C2E2-4868-8DD2-47C514C89F50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A055-96A5-4B08-9DB1-461A3E006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36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F668-C2E2-4868-8DD2-47C514C89F50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A055-96A5-4B08-9DB1-461A3E006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930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F668-C2E2-4868-8DD2-47C514C89F50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A055-96A5-4B08-9DB1-461A3E006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767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F668-C2E2-4868-8DD2-47C514C89F50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A055-96A5-4B08-9DB1-461A3E006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01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F668-C2E2-4868-8DD2-47C514C89F50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A055-96A5-4B08-9DB1-461A3E006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576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F668-C2E2-4868-8DD2-47C514C89F50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A055-96A5-4B08-9DB1-461A3E006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0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F668-C2E2-4868-8DD2-47C514C89F50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A055-96A5-4B08-9DB1-461A3E006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89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F668-C2E2-4868-8DD2-47C514C89F50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A055-96A5-4B08-9DB1-461A3E006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006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EF668-C2E2-4868-8DD2-47C514C89F50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5A055-96A5-4B08-9DB1-461A3E006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873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37D7B28-2D77-B962-4201-5729C6D4A88B}"/>
              </a:ext>
            </a:extLst>
          </p:cNvPr>
          <p:cNvSpPr/>
          <p:nvPr/>
        </p:nvSpPr>
        <p:spPr>
          <a:xfrm>
            <a:off x="2654494" y="1999586"/>
            <a:ext cx="1020043" cy="6200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VCO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F3F31B3-853D-C5EE-0357-CC278E0C9B68}"/>
              </a:ext>
            </a:extLst>
          </p:cNvPr>
          <p:cNvSpPr/>
          <p:nvPr/>
        </p:nvSpPr>
        <p:spPr>
          <a:xfrm>
            <a:off x="4572000" y="2032002"/>
            <a:ext cx="1020043" cy="56726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DAC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二等辺三角形 5">
            <a:extLst>
              <a:ext uri="{FF2B5EF4-FFF2-40B4-BE49-F238E27FC236}">
                <a16:creationId xmlns:a16="http://schemas.microsoft.com/office/drawing/2014/main" id="{69F5A0BA-4EAF-C731-6E18-9DB899C59CB3}"/>
              </a:ext>
            </a:extLst>
          </p:cNvPr>
          <p:cNvSpPr/>
          <p:nvPr/>
        </p:nvSpPr>
        <p:spPr>
          <a:xfrm>
            <a:off x="1117599" y="2552322"/>
            <a:ext cx="541867" cy="338667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035FFB5F-97FF-422F-2CCA-07892EF257FA}"/>
              </a:ext>
            </a:extLst>
          </p:cNvPr>
          <p:cNvSpPr/>
          <p:nvPr/>
        </p:nvSpPr>
        <p:spPr>
          <a:xfrm flipV="1">
            <a:off x="1117599" y="3473261"/>
            <a:ext cx="541867" cy="284013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4595173-3DE4-33BD-5E1E-0F78F6775EEF}"/>
              </a:ext>
            </a:extLst>
          </p:cNvPr>
          <p:cNvSpPr/>
          <p:nvPr/>
        </p:nvSpPr>
        <p:spPr>
          <a:xfrm>
            <a:off x="1723161" y="3720470"/>
            <a:ext cx="1020043" cy="6200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MIX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コネクタ: カギ線 9">
            <a:extLst>
              <a:ext uri="{FF2B5EF4-FFF2-40B4-BE49-F238E27FC236}">
                <a16:creationId xmlns:a16="http://schemas.microsoft.com/office/drawing/2014/main" id="{399FA50E-2E8D-3958-BC40-021E1BD5511C}"/>
              </a:ext>
            </a:extLst>
          </p:cNvPr>
          <p:cNvCxnSpPr>
            <a:cxnSpLocks/>
            <a:stCxn id="4" idx="1"/>
            <a:endCxn id="6" idx="0"/>
          </p:cNvCxnSpPr>
          <p:nvPr/>
        </p:nvCxnSpPr>
        <p:spPr>
          <a:xfrm rot="10800000" flipV="1">
            <a:off x="1388534" y="2309630"/>
            <a:ext cx="1265961" cy="242692"/>
          </a:xfrm>
          <a:prstGeom prst="bentConnector2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コネクタ: カギ線 12">
            <a:extLst>
              <a:ext uri="{FF2B5EF4-FFF2-40B4-BE49-F238E27FC236}">
                <a16:creationId xmlns:a16="http://schemas.microsoft.com/office/drawing/2014/main" id="{5D4F05F6-60A3-2F3D-5C6D-EC080E471D59}"/>
              </a:ext>
            </a:extLst>
          </p:cNvPr>
          <p:cNvCxnSpPr>
            <a:cxnSpLocks/>
            <a:stCxn id="5" idx="1"/>
            <a:endCxn id="4" idx="3"/>
          </p:cNvCxnSpPr>
          <p:nvPr/>
        </p:nvCxnSpPr>
        <p:spPr>
          <a:xfrm rot="10800000">
            <a:off x="3674538" y="2309630"/>
            <a:ext cx="897463" cy="600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コネクタ: カギ線 15">
            <a:extLst>
              <a:ext uri="{FF2B5EF4-FFF2-40B4-BE49-F238E27FC236}">
                <a16:creationId xmlns:a16="http://schemas.microsoft.com/office/drawing/2014/main" id="{5402F0B7-7CB3-D215-68B9-1B023119F86D}"/>
              </a:ext>
            </a:extLst>
          </p:cNvPr>
          <p:cNvCxnSpPr>
            <a:cxnSpLocks/>
            <a:stCxn id="8" idx="1"/>
            <a:endCxn id="7" idx="0"/>
          </p:cNvCxnSpPr>
          <p:nvPr/>
        </p:nvCxnSpPr>
        <p:spPr>
          <a:xfrm rot="10800000">
            <a:off x="1388533" y="3757274"/>
            <a:ext cx="334628" cy="273240"/>
          </a:xfrm>
          <a:prstGeom prst="bentConnector2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コネクタ: カギ線 19">
            <a:extLst>
              <a:ext uri="{FF2B5EF4-FFF2-40B4-BE49-F238E27FC236}">
                <a16:creationId xmlns:a16="http://schemas.microsoft.com/office/drawing/2014/main" id="{CF62A41E-1DC2-6189-B9E6-7AACD9E2B650}"/>
              </a:ext>
            </a:extLst>
          </p:cNvPr>
          <p:cNvCxnSpPr>
            <a:cxnSpLocks/>
            <a:stCxn id="4" idx="1"/>
            <a:endCxn id="8" idx="0"/>
          </p:cNvCxnSpPr>
          <p:nvPr/>
        </p:nvCxnSpPr>
        <p:spPr>
          <a:xfrm rot="10800000" flipV="1">
            <a:off x="2233184" y="2309630"/>
            <a:ext cx="421311" cy="141084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A7B1988-41A6-941B-DD0B-973239B780EB}"/>
              </a:ext>
            </a:extLst>
          </p:cNvPr>
          <p:cNvSpPr txBox="1"/>
          <p:nvPr/>
        </p:nvSpPr>
        <p:spPr>
          <a:xfrm>
            <a:off x="922942" y="1491400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TX</a:t>
            </a:r>
          </a:p>
          <a:p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ANT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F64AC0A-BF48-ACFD-10B6-BB54E448A591}"/>
              </a:ext>
            </a:extLst>
          </p:cNvPr>
          <p:cNvSpPr txBox="1"/>
          <p:nvPr/>
        </p:nvSpPr>
        <p:spPr>
          <a:xfrm>
            <a:off x="922942" y="4080082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RX</a:t>
            </a:r>
          </a:p>
          <a:p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ANT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9D3D02EE-4341-6C0F-87AD-CC2F2360A4AA}"/>
              </a:ext>
            </a:extLst>
          </p:cNvPr>
          <p:cNvSpPr/>
          <p:nvPr/>
        </p:nvSpPr>
        <p:spPr>
          <a:xfrm>
            <a:off x="3164515" y="3720630"/>
            <a:ext cx="1020043" cy="6200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LPF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580F32B-BA0C-003B-8341-5CDE3F5C2CD3}"/>
              </a:ext>
            </a:extLst>
          </p:cNvPr>
          <p:cNvSpPr txBox="1"/>
          <p:nvPr/>
        </p:nvSpPr>
        <p:spPr>
          <a:xfrm>
            <a:off x="2285107" y="1508276"/>
            <a:ext cx="1758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0.3-1.2GHz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AA294010-842A-7DD3-6CDA-2FEB2A859515}"/>
              </a:ext>
            </a:extLst>
          </p:cNvPr>
          <p:cNvSpPr/>
          <p:nvPr/>
        </p:nvSpPr>
        <p:spPr>
          <a:xfrm>
            <a:off x="4605869" y="3734813"/>
            <a:ext cx="1020043" cy="56726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ADC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9198519E-67EB-5632-D570-BD9B5E11098F}"/>
              </a:ext>
            </a:extLst>
          </p:cNvPr>
          <p:cNvSpPr/>
          <p:nvPr/>
        </p:nvSpPr>
        <p:spPr>
          <a:xfrm>
            <a:off x="5336025" y="2837350"/>
            <a:ext cx="1020043" cy="56726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PC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コネクタ: カギ線 33">
            <a:extLst>
              <a:ext uri="{FF2B5EF4-FFF2-40B4-BE49-F238E27FC236}">
                <a16:creationId xmlns:a16="http://schemas.microsoft.com/office/drawing/2014/main" id="{0150E325-4CD0-3AEA-A8A4-7317D114D5B3}"/>
              </a:ext>
            </a:extLst>
          </p:cNvPr>
          <p:cNvCxnSpPr>
            <a:cxnSpLocks/>
            <a:stCxn id="32" idx="0"/>
            <a:endCxn id="5" idx="3"/>
          </p:cNvCxnSpPr>
          <p:nvPr/>
        </p:nvCxnSpPr>
        <p:spPr>
          <a:xfrm rot="16200000" flipV="1">
            <a:off x="5458188" y="2449491"/>
            <a:ext cx="521714" cy="254004"/>
          </a:xfrm>
          <a:prstGeom prst="bentConnector2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コネクタ: カギ線 36">
            <a:extLst>
              <a:ext uri="{FF2B5EF4-FFF2-40B4-BE49-F238E27FC236}">
                <a16:creationId xmlns:a16="http://schemas.microsoft.com/office/drawing/2014/main" id="{29D66C5F-AA0D-A8B2-AAAE-E710ABE8E5EE}"/>
              </a:ext>
            </a:extLst>
          </p:cNvPr>
          <p:cNvCxnSpPr>
            <a:cxnSpLocks/>
            <a:stCxn id="32" idx="2"/>
            <a:endCxn id="31" idx="3"/>
          </p:cNvCxnSpPr>
          <p:nvPr/>
        </p:nvCxnSpPr>
        <p:spPr>
          <a:xfrm rot="5400000">
            <a:off x="5429065" y="3601465"/>
            <a:ext cx="613830" cy="220135"/>
          </a:xfrm>
          <a:prstGeom prst="bentConnector2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コネクタ: カギ線 42">
            <a:extLst>
              <a:ext uri="{FF2B5EF4-FFF2-40B4-BE49-F238E27FC236}">
                <a16:creationId xmlns:a16="http://schemas.microsoft.com/office/drawing/2014/main" id="{6725080A-8A56-459C-3764-A500C14F5937}"/>
              </a:ext>
            </a:extLst>
          </p:cNvPr>
          <p:cNvCxnSpPr>
            <a:cxnSpLocks/>
            <a:stCxn id="8" idx="3"/>
            <a:endCxn id="29" idx="1"/>
          </p:cNvCxnSpPr>
          <p:nvPr/>
        </p:nvCxnSpPr>
        <p:spPr>
          <a:xfrm>
            <a:off x="2743204" y="4030514"/>
            <a:ext cx="421311" cy="16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コネクタ: カギ線 46">
            <a:extLst>
              <a:ext uri="{FF2B5EF4-FFF2-40B4-BE49-F238E27FC236}">
                <a16:creationId xmlns:a16="http://schemas.microsoft.com/office/drawing/2014/main" id="{C684CFCE-379F-5490-38EC-29F0CB35A398}"/>
              </a:ext>
            </a:extLst>
          </p:cNvPr>
          <p:cNvCxnSpPr>
            <a:cxnSpLocks/>
            <a:stCxn id="29" idx="3"/>
            <a:endCxn id="31" idx="1"/>
          </p:cNvCxnSpPr>
          <p:nvPr/>
        </p:nvCxnSpPr>
        <p:spPr>
          <a:xfrm flipV="1">
            <a:off x="4184558" y="4018447"/>
            <a:ext cx="421311" cy="1222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411F2E7E-9F6A-CE94-64FD-819D811B21C1}"/>
              </a:ext>
            </a:extLst>
          </p:cNvPr>
          <p:cNvSpPr txBox="1"/>
          <p:nvPr/>
        </p:nvSpPr>
        <p:spPr>
          <a:xfrm>
            <a:off x="4557092" y="4340558"/>
            <a:ext cx="14446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16kHz</a:t>
            </a:r>
          </a:p>
          <a:p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N=32768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544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</TotalTime>
  <Words>15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Atsushi Kumamoto</dc:creator>
  <cp:lastModifiedBy>Atsushi Kumamoto</cp:lastModifiedBy>
  <cp:revision>1</cp:revision>
  <dcterms:created xsi:type="dcterms:W3CDTF">2023-11-16T17:31:30Z</dcterms:created>
  <dcterms:modified xsi:type="dcterms:W3CDTF">2023-11-16T17:51:10Z</dcterms:modified>
</cp:coreProperties>
</file>